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8" r:id="rId2"/>
    <p:sldId id="268" r:id="rId3"/>
    <p:sldId id="269" r:id="rId4"/>
    <p:sldId id="270" r:id="rId5"/>
    <p:sldId id="280" r:id="rId6"/>
    <p:sldId id="286" r:id="rId7"/>
    <p:sldId id="285" r:id="rId8"/>
    <p:sldId id="284" r:id="rId9"/>
    <p:sldId id="283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3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14" r:id="rId34"/>
    <p:sldId id="315" r:id="rId35"/>
    <p:sldId id="316" r:id="rId36"/>
    <p:sldId id="321" r:id="rId37"/>
    <p:sldId id="322" r:id="rId38"/>
    <p:sldId id="323" r:id="rId39"/>
    <p:sldId id="324" r:id="rId40"/>
    <p:sldId id="325" r:id="rId41"/>
    <p:sldId id="342" r:id="rId42"/>
    <p:sldId id="326" r:id="rId43"/>
    <p:sldId id="333" r:id="rId44"/>
    <p:sldId id="332" r:id="rId45"/>
    <p:sldId id="336" r:id="rId46"/>
    <p:sldId id="337" r:id="rId47"/>
    <p:sldId id="334" r:id="rId48"/>
    <p:sldId id="335" r:id="rId49"/>
    <p:sldId id="345" r:id="rId50"/>
    <p:sldId id="346" r:id="rId51"/>
    <p:sldId id="343" r:id="rId52"/>
    <p:sldId id="344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60" r:id="rId63"/>
    <p:sldId id="358" r:id="rId64"/>
    <p:sldId id="347" r:id="rId65"/>
    <p:sldId id="348" r:id="rId66"/>
    <p:sldId id="363" r:id="rId67"/>
    <p:sldId id="364" r:id="rId68"/>
    <p:sldId id="365" r:id="rId69"/>
    <p:sldId id="390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73" r:id="rId78"/>
    <p:sldId id="374" r:id="rId79"/>
    <p:sldId id="362" r:id="rId80"/>
    <p:sldId id="361" r:id="rId81"/>
    <p:sldId id="375" r:id="rId82"/>
    <p:sldId id="376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91" r:id="rId93"/>
    <p:sldId id="386" r:id="rId94"/>
    <p:sldId id="274" r:id="rId95"/>
    <p:sldId id="272" r:id="rId9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1" autoAdjust="0"/>
    <p:restoredTop sz="94712" autoAdjust="0"/>
  </p:normalViewPr>
  <p:slideViewPr>
    <p:cSldViewPr>
      <p:cViewPr varScale="1">
        <p:scale>
          <a:sx n="87" d="100"/>
          <a:sy n="87" d="100"/>
        </p:scale>
        <p:origin x="-1589" y="-82"/>
      </p:cViewPr>
      <p:guideLst>
        <p:guide orient="horz" pos="210"/>
        <p:guide orient="horz" pos="4088"/>
        <p:guide orient="horz" pos="2160"/>
        <p:guide orient="horz" pos="663"/>
        <p:guide pos="2880"/>
        <p:guide pos="204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697252"/>
            <a:ext cx="2517280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</a:p>
        </p:txBody>
      </p:sp>
    </p:spTree>
    <p:extLst>
      <p:ext uri="{BB962C8B-B14F-4D97-AF65-F5344CB8AC3E}">
        <p14:creationId xmlns:p14="http://schemas.microsoft.com/office/powerpoint/2010/main" xmlns="" val="187210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6073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593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876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60751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3301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9266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530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Loding</a:t>
            </a:r>
            <a:r>
              <a:rPr lang="en-US" altLang="ko-KR" sz="1200" dirty="0" smtClean="0">
                <a:latin typeface="+mj-lt"/>
              </a:rPr>
              <a:t> 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982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828" y="3176972"/>
            <a:ext cx="2981419" cy="279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4842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741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네모의 </a:t>
            </a:r>
            <a:r>
              <a:rPr lang="en-US" altLang="ko-KR" sz="1200" dirty="0" smtClean="0">
                <a:latin typeface="+mj-lt"/>
              </a:rPr>
              <a:t>code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7998" y="2852936"/>
            <a:ext cx="3096005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28406" y="3227834"/>
            <a:ext cx="3918579" cy="400110"/>
            <a:chOff x="5128406" y="3227834"/>
            <a:chExt cx="391857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8406" y="3752800"/>
            <a:ext cx="3918579" cy="400110"/>
            <a:chOff x="5128406" y="3748801"/>
            <a:chExt cx="3918579" cy="400110"/>
          </a:xfrm>
        </p:grpSpPr>
        <p:sp>
          <p:nvSpPr>
            <p:cNvPr id="38" name="TextBox 37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28406" y="4277766"/>
            <a:ext cx="3918579" cy="400110"/>
            <a:chOff x="5128406" y="4266230"/>
            <a:chExt cx="3918579" cy="400110"/>
          </a:xfrm>
        </p:grpSpPr>
        <p:sp>
          <p:nvSpPr>
            <p:cNvPr id="45" name="TextBox 44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6" name="자유형 45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28406" y="4802732"/>
            <a:ext cx="3918579" cy="400110"/>
            <a:chOff x="5128406" y="4785428"/>
            <a:chExt cx="3918579" cy="400110"/>
          </a:xfrm>
        </p:grpSpPr>
        <p:sp>
          <p:nvSpPr>
            <p:cNvPr id="48" name="TextBox 47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128406" y="5327697"/>
            <a:ext cx="3918579" cy="400110"/>
            <a:chOff x="5128406" y="5327697"/>
            <a:chExt cx="3918579" cy="400110"/>
          </a:xfrm>
        </p:grpSpPr>
        <p:sp>
          <p:nvSpPr>
            <p:cNvPr id="51" name="TextBox 50"/>
            <p:cNvSpPr txBox="1"/>
            <p:nvPr/>
          </p:nvSpPr>
          <p:spPr>
            <a:xfrm>
              <a:off x="5457196" y="5327697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52" name="자유형 51"/>
            <p:cNvSpPr/>
            <p:nvPr/>
          </p:nvSpPr>
          <p:spPr>
            <a:xfrm flipH="1">
              <a:off x="5128406" y="5354712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93435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646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550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99020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2453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930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983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844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979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552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606975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2302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6405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152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60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1158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693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242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237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584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144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867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1555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802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5253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2053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598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856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9595" y="4041068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51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Ctrl + Shift + N</a:t>
            </a:r>
            <a:r>
              <a:rPr lang="ko-KR" altLang="en-US" sz="1200" dirty="0" smtClean="0">
                <a:latin typeface="+mj-lt"/>
              </a:rPr>
              <a:t>을 눌러 오브젝트를 생성하고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 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6076" y="4365104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73896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011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21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47779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478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677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738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1999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777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787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48713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09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6222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82427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37455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8324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068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501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xmlns="" val="230346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5851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1232756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위치는 임의로 옮겨준다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952836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646387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로그인 버튼의 위치를 옮긴다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0052" y="5229200"/>
            <a:ext cx="1533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860032" y="4869160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1088740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984268" y="10167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입력하고 저장한다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9891" y="2096852"/>
            <a:ext cx="3930847" cy="464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676" y="3212976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23528" y="2863969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Text</a:t>
            </a:r>
            <a:r>
              <a:rPr lang="ko-KR" altLang="en-US" sz="1200" dirty="0" smtClean="0"/>
              <a:t>의 위치를 임의로 변경 해준다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091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xmlns="" val="230346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위치를 옮겨주고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임의로 크기를 조절해 준다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0908"/>
            <a:ext cx="6572250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2100" y="2600908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250343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로그인 버튼의 위치를 옮긴다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869160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3" y="256490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429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863969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Text</a:t>
            </a:r>
            <a:r>
              <a:rPr lang="ko-KR" altLang="en-US" sz="1200" dirty="0" smtClean="0"/>
              <a:t>의 위치를 임의로 변경 해준다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xmlns="" val="230346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4064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http://dreamzelkova.tistory.com/entry/Unity%EC%99%80-SQLite%EC%97%B0%EB%8F%99%ED%95%98%EA%B8%B0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767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38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4870</TotalTime>
  <Words>2931</Words>
  <Application>Microsoft Office PowerPoint</Application>
  <PresentationFormat>화면 슬라이드 쇼(4:3)</PresentationFormat>
  <Paragraphs>430</Paragraphs>
  <Slides>95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9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User</cp:lastModifiedBy>
  <cp:revision>636</cp:revision>
  <dcterms:created xsi:type="dcterms:W3CDTF">2015-03-27T04:47:41Z</dcterms:created>
  <dcterms:modified xsi:type="dcterms:W3CDTF">2017-12-07T02:58:08Z</dcterms:modified>
</cp:coreProperties>
</file>